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8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6CECFC1-E35E-4CEF-8238-D2FD8E1FC8BA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E4345FD-7501-438D-9060-9337A786EC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</a:t>
            </a:r>
            <a:r>
              <a:rPr lang="en-US" dirty="0" smtClean="0"/>
              <a:t>udge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</a:t>
            </a:r>
            <a:r>
              <a:rPr lang="en-US" dirty="0" smtClean="0"/>
              <a:t>udge</a:t>
            </a:r>
            <a:r>
              <a:rPr lang="en-US" dirty="0"/>
              <a:t>: listens to and directs the lawyers and jurors, interprets the </a:t>
            </a:r>
            <a:r>
              <a:rPr lang="en-US" dirty="0" smtClean="0"/>
              <a:t>law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www.therichest.org/celebnetworth/wp-content/uploads/2011/03/judy-sheind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2766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519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ailiff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Bailiff: walks the defendant to and from the jail (if he or she is under arrest)</a:t>
            </a:r>
            <a:endParaRPr lang="en-US" dirty="0"/>
          </a:p>
        </p:txBody>
      </p:sp>
      <p:pic>
        <p:nvPicPr>
          <p:cNvPr id="10242" name="Picture 2" descr="http://www.criminaljusticeschoolinfo.com/img/bailif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81400"/>
            <a:ext cx="3733800" cy="247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04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</a:t>
            </a:r>
            <a:r>
              <a:rPr lang="en-US" dirty="0" smtClean="0"/>
              <a:t>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Jury: members </a:t>
            </a:r>
            <a:r>
              <a:rPr lang="en-US" dirty="0"/>
              <a:t>of the community who help determine if people are guilty or innocent at the end of the </a:t>
            </a:r>
            <a:r>
              <a:rPr lang="en-US" dirty="0" smtClean="0"/>
              <a:t>trial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 descr="http://blog.lib.umn.edu/cspg/electionacademy/images/Jury.Bo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657600"/>
            <a:ext cx="444801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80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</a:t>
            </a:r>
            <a:r>
              <a:rPr lang="en-US" dirty="0"/>
              <a:t>R</a:t>
            </a:r>
            <a:r>
              <a:rPr lang="en-US" dirty="0" smtClean="0"/>
              <a:t>eporter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Court Reporter: takes </a:t>
            </a:r>
            <a:r>
              <a:rPr lang="en-US" dirty="0"/>
              <a:t>notes so that court proceedings are </a:t>
            </a:r>
            <a:r>
              <a:rPr lang="en-US" dirty="0" smtClean="0"/>
              <a:t>documented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sp>
        <p:nvSpPr>
          <p:cNvPr id="4" name="AutoShape 2" descr="http://www.phoenixcourtreporter.org/wp-content/uploads/2011/10/phoenix-court-reporter.jpeg"/>
          <p:cNvSpPr>
            <a:spLocks noChangeAspect="1" noChangeArrowheads="1"/>
          </p:cNvSpPr>
          <p:nvPr/>
        </p:nvSpPr>
        <p:spPr bwMode="auto">
          <a:xfrm>
            <a:off x="155575" y="-1241425"/>
            <a:ext cx="258127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://www.phoenixcourtreporter.org/wp-content/uploads/2011/10/phoenix-court-reporte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05200"/>
            <a:ext cx="258127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73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efendant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Defendant: the person who the complaint is filed against</a:t>
            </a:r>
            <a:endParaRPr lang="en-US" dirty="0"/>
          </a:p>
        </p:txBody>
      </p:sp>
      <p:pic>
        <p:nvPicPr>
          <p:cNvPr id="4098" name="Picture 2" descr="http://stayviolation.typepad.com/chucknewton/images/defenda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76600"/>
            <a:ext cx="2819400" cy="30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449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laintiff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Plaintiff: the person who files the complaint </a:t>
            </a:r>
            <a:endParaRPr lang="en-US" dirty="0"/>
          </a:p>
        </p:txBody>
      </p:sp>
      <p:pic>
        <p:nvPicPr>
          <p:cNvPr id="5122" name="Picture 2" descr="http://www.weblearneng.com/wp-content/uploads/2011/02/plainti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544" y="3438526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47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ttorneys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Attorneys: represent </a:t>
            </a:r>
            <a:r>
              <a:rPr lang="en-US" dirty="0"/>
              <a:t>their </a:t>
            </a:r>
            <a:r>
              <a:rPr lang="en-US" dirty="0" smtClean="0"/>
              <a:t>clients, </a:t>
            </a:r>
            <a:r>
              <a:rPr lang="en-US" dirty="0"/>
              <a:t>ask questions to help the jury understand what happened in the </a:t>
            </a:r>
            <a:r>
              <a:rPr lang="en-US" dirty="0" smtClean="0"/>
              <a:t>case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 descr="http://www.hcwb.net/images/attorne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962400"/>
            <a:ext cx="46863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4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Parties: people </a:t>
            </a:r>
            <a:r>
              <a:rPr lang="en-US" dirty="0"/>
              <a:t>involved with the case. There are two sides to the case, each party representing one </a:t>
            </a:r>
            <a:r>
              <a:rPr lang="en-US" dirty="0" smtClean="0"/>
              <a:t>side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4" name="Picture 6" descr="http://www.dvdverdict.com/images/reviewpics/judgejudy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0" y="3657600"/>
            <a:ext cx="3505200" cy="262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646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itness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Witness: called </a:t>
            </a:r>
            <a:r>
              <a:rPr lang="en-US" dirty="0"/>
              <a:t>to provide information about the case, and take an oath to tell the </a:t>
            </a:r>
            <a:r>
              <a:rPr lang="en-US" dirty="0" smtClean="0"/>
              <a:t>truth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194" name="Picture 2" descr="http://www.moisturewarranty.com/Site/images/exper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05199"/>
            <a:ext cx="3153508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019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heriff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Sheriff: maintains </a:t>
            </a:r>
            <a:r>
              <a:rPr lang="en-US" dirty="0"/>
              <a:t>order and escorts and assists members of the </a:t>
            </a:r>
            <a:r>
              <a:rPr lang="en-US" dirty="0" smtClean="0"/>
              <a:t>jury</a:t>
            </a:r>
            <a:endParaRPr lang="en-US" dirty="0"/>
          </a:p>
        </p:txBody>
      </p:sp>
      <p:pic>
        <p:nvPicPr>
          <p:cNvPr id="9218" name="Picture 2" descr="http://sheriffsdepartment.northamptoncounty.org/Menu/Theme/Images/sheriffRandallMill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0"/>
            <a:ext cx="260032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21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</TotalTime>
  <Words>163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Judge</vt:lpstr>
      <vt:lpstr>Jury</vt:lpstr>
      <vt:lpstr>Court Reporter</vt:lpstr>
      <vt:lpstr>Defendant</vt:lpstr>
      <vt:lpstr>Plaintiff</vt:lpstr>
      <vt:lpstr>Attorneys</vt:lpstr>
      <vt:lpstr>Parties</vt:lpstr>
      <vt:lpstr>Witness</vt:lpstr>
      <vt:lpstr>Sheriff</vt:lpstr>
      <vt:lpstr>Bailiff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Judge</dc:title>
  <dc:creator>.</dc:creator>
  <cp:lastModifiedBy>.</cp:lastModifiedBy>
  <cp:revision>3</cp:revision>
  <dcterms:created xsi:type="dcterms:W3CDTF">2012-10-22T16:37:39Z</dcterms:created>
  <dcterms:modified xsi:type="dcterms:W3CDTF">2012-10-22T16:59:27Z</dcterms:modified>
</cp:coreProperties>
</file>